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TDTD서울로" charset="1" panose="02000503000000000000"/>
      <p:regular r:id="rId16"/>
    </p:embeddedFont>
    <p:embeddedFont>
      <p:font typeface="210 도시락" charset="1" panose="02020603020101020101"/>
      <p:regular r:id="rId17"/>
    </p:embeddedFont>
    <p:embeddedFont>
      <p:font typeface="Noto Sans KR" charset="1" panose="020B0600000000000000"/>
      <p:regular r:id="rId18"/>
    </p:embeddedFont>
    <p:embeddedFont>
      <p:font typeface="JASO Sans Bold" charset="1" panose="020E0002060000000900"/>
      <p:regular r:id="rId19"/>
    </p:embeddedFont>
    <p:embeddedFont>
      <p:font typeface="DIN Next" charset="1" panose="020B0503020203050203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18956" y="2781874"/>
            <a:ext cx="10243463" cy="2726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6"/>
              </a:lnSpc>
            </a:pPr>
            <a:r>
              <a:rPr lang="en-US" sz="7797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로컬브랜드 육성사업</a:t>
            </a:r>
          </a:p>
          <a:p>
            <a:pPr algn="ctr" marL="0" indent="0" lvl="0">
              <a:lnSpc>
                <a:spcPts val="10916"/>
              </a:lnSpc>
            </a:pPr>
            <a:r>
              <a:rPr lang="en-US" sz="7797">
                <a:solidFill>
                  <a:srgbClr val="0489D1"/>
                </a:solidFill>
                <a:latin typeface="TDTD서울로"/>
                <a:ea typeface="TDTD서울로"/>
                <a:cs typeface="TDTD서울로"/>
                <a:sym typeface="TDTD서울로"/>
              </a:rPr>
              <a:t>발굴형</a:t>
            </a:r>
            <a:r>
              <a:rPr lang="en-US" sz="7797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 발표평가 PPT</a:t>
            </a:r>
          </a:p>
        </p:txBody>
      </p:sp>
      <p:sp>
        <p:nvSpPr>
          <p:cNvPr name="AutoShape 3" id="3"/>
          <p:cNvSpPr/>
          <p:nvPr/>
        </p:nvSpPr>
        <p:spPr>
          <a:xfrm>
            <a:off x="3996748" y="5674742"/>
            <a:ext cx="9792819" cy="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3996748" y="4229408"/>
            <a:ext cx="9792819" cy="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3996748" y="2784073"/>
            <a:ext cx="9792819" cy="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802023" y="2745297"/>
            <a:ext cx="5476539" cy="1522887"/>
            <a:chOff x="0" y="0"/>
            <a:chExt cx="7302052" cy="203051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54755" y="48230"/>
              <a:ext cx="7206960" cy="1934056"/>
              <a:chOff x="0" y="0"/>
              <a:chExt cx="1423597" cy="38203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1423597" cy="382036"/>
              </a:xfrm>
              <a:custGeom>
                <a:avLst/>
                <a:gdLst/>
                <a:ahLst/>
                <a:cxnLst/>
                <a:rect r="r" b="b" t="t" l="l"/>
                <a:pathLst>
                  <a:path h="382036" w="1423597">
                    <a:moveTo>
                      <a:pt x="0" y="0"/>
                    </a:moveTo>
                    <a:lnTo>
                      <a:pt x="1423597" y="0"/>
                    </a:lnTo>
                    <a:lnTo>
                      <a:pt x="1423597" y="382036"/>
                    </a:lnTo>
                    <a:lnTo>
                      <a:pt x="0" y="382036"/>
                    </a:lnTo>
                    <a:close/>
                  </a:path>
                </a:pathLst>
              </a:custGeom>
              <a:ln w="19050" cap="sq">
                <a:solidFill>
                  <a:srgbClr val="00249E"/>
                </a:solidFill>
                <a:prstDash val="solid"/>
                <a:miter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1423597" cy="42966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109511" cy="96460"/>
              <a:chOff x="0" y="0"/>
              <a:chExt cx="21632" cy="19054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1632" cy="19054"/>
              </a:xfrm>
              <a:custGeom>
                <a:avLst/>
                <a:gdLst/>
                <a:ahLst/>
                <a:cxnLst/>
                <a:rect r="r" b="b" t="t" l="l"/>
                <a:pathLst>
                  <a:path h="19054" w="21632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1934056"/>
              <a:ext cx="109511" cy="96460"/>
              <a:chOff x="0" y="0"/>
              <a:chExt cx="21632" cy="19054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1632" cy="19054"/>
              </a:xfrm>
              <a:custGeom>
                <a:avLst/>
                <a:gdLst/>
                <a:ahLst/>
                <a:cxnLst/>
                <a:rect r="r" b="b" t="t" l="l"/>
                <a:pathLst>
                  <a:path h="19054" w="21632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7192542" y="0"/>
              <a:ext cx="109511" cy="96460"/>
              <a:chOff x="0" y="0"/>
              <a:chExt cx="21632" cy="19054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1632" cy="19054"/>
              </a:xfrm>
              <a:custGeom>
                <a:avLst/>
                <a:gdLst/>
                <a:ahLst/>
                <a:cxnLst/>
                <a:rect r="r" b="b" t="t" l="l"/>
                <a:pathLst>
                  <a:path h="19054" w="21632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7192542" y="1934056"/>
              <a:ext cx="109511" cy="96460"/>
              <a:chOff x="0" y="0"/>
              <a:chExt cx="21632" cy="19054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632" cy="19054"/>
              </a:xfrm>
              <a:custGeom>
                <a:avLst/>
                <a:gdLst/>
                <a:ahLst/>
                <a:cxnLst/>
                <a:rect r="r" b="b" t="t" l="l"/>
                <a:pathLst>
                  <a:path h="19054" w="21632">
                    <a:moveTo>
                      <a:pt x="0" y="0"/>
                    </a:moveTo>
                    <a:lnTo>
                      <a:pt x="21632" y="0"/>
                    </a:lnTo>
                    <a:lnTo>
                      <a:pt x="21632" y="19054"/>
                    </a:lnTo>
                    <a:lnTo>
                      <a:pt x="0" y="19054"/>
                    </a:lnTo>
                    <a:close/>
                  </a:path>
                </a:pathLst>
              </a:custGeom>
              <a:solidFill>
                <a:srgbClr val="00249E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47625"/>
                <a:ext cx="21632" cy="666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AutoShape 22" id="22"/>
          <p:cNvSpPr/>
          <p:nvPr/>
        </p:nvSpPr>
        <p:spPr>
          <a:xfrm>
            <a:off x="134562" y="8016571"/>
            <a:ext cx="18288000" cy="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2015050" y="0"/>
            <a:ext cx="0" cy="1028700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6163650" y="0"/>
            <a:ext cx="0" cy="1028700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-10541778" y="2188084"/>
            <a:ext cx="29042806" cy="0"/>
          </a:xfrm>
          <a:prstGeom prst="line">
            <a:avLst/>
          </a:prstGeom>
          <a:ln cap="flat" w="9525">
            <a:solidFill>
              <a:srgbClr val="D7DAD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14222616" y="224487"/>
            <a:ext cx="1941033" cy="804213"/>
          </a:xfrm>
          <a:custGeom>
            <a:avLst/>
            <a:gdLst/>
            <a:ahLst/>
            <a:cxnLst/>
            <a:rect r="r" b="b" t="t" l="l"/>
            <a:pathLst>
              <a:path h="804213" w="1941033">
                <a:moveTo>
                  <a:pt x="0" y="0"/>
                </a:moveTo>
                <a:lnTo>
                  <a:pt x="1941034" y="0"/>
                </a:lnTo>
                <a:lnTo>
                  <a:pt x="1941034" y="804213"/>
                </a:lnTo>
                <a:lnTo>
                  <a:pt x="0" y="804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3979625" y="5938851"/>
            <a:ext cx="9792819" cy="553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39"/>
              </a:lnSpc>
            </a:pPr>
            <a:r>
              <a:rPr lang="en-US" sz="3499" spc="-55">
                <a:solidFill>
                  <a:srgbClr val="000000"/>
                </a:solidFill>
                <a:latin typeface="210 도시락"/>
                <a:ea typeface="210 도시락"/>
                <a:cs typeface="210 도시락"/>
                <a:sym typeface="210 도시락"/>
              </a:rPr>
              <a:t>잠재력있는 로컬브랜드 발굴 및 우수기업 육성사업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2525356" y="8064196"/>
            <a:ext cx="5530377" cy="655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아이템명 </a:t>
            </a: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: OOO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2525356" y="8632168"/>
            <a:ext cx="3339314" cy="655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기업명 </a:t>
            </a: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: OOO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25356" y="9200139"/>
            <a:ext cx="3339314" cy="655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328"/>
              </a:lnSpc>
            </a:pP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 대표명 </a:t>
            </a:r>
            <a:r>
              <a:rPr lang="en-US" sz="3806">
                <a:solidFill>
                  <a:srgbClr val="000000"/>
                </a:solidFill>
                <a:latin typeface="Noto Sans KR"/>
                <a:ea typeface="Noto Sans KR"/>
                <a:cs typeface="Noto Sans KR"/>
                <a:sym typeface="Noto Sans KR"/>
              </a:rPr>
              <a:t>: OOO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164536" y="1473550"/>
            <a:ext cx="6576151" cy="50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199"/>
              </a:lnSpc>
            </a:pPr>
            <a:r>
              <a:rPr lang="en-US" sz="2999">
                <a:solidFill>
                  <a:srgbClr val="00249E"/>
                </a:solidFill>
                <a:latin typeface="TDTD서울로"/>
                <a:ea typeface="TDTD서울로"/>
                <a:cs typeface="TDTD서울로"/>
                <a:sym typeface="TDTD서울로"/>
              </a:rPr>
              <a:t>2026년 군산시 청년뜰 창업센터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12037486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조직구성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8137082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지역 이해도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4235" y="469835"/>
            <a:ext cx="1537356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지역성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8137082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지역 대표성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4235" y="469835"/>
            <a:ext cx="1537356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지역성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8137082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지역 확장성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14235" y="469835"/>
            <a:ext cx="1537356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지역성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8137082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문제인식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12037486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실현가능성- 시장분석·경쟁력 및 차별성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12037486" cy="1543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실현가능성- 사업화전략 및 추진일정</a:t>
            </a:r>
          </a:p>
          <a:p>
            <a:pPr algn="l" marL="0" indent="0" lvl="0">
              <a:lnSpc>
                <a:spcPts val="596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12037486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성장전략- 자금집행 및 조달계획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5162" y="1163627"/>
            <a:ext cx="735448" cy="735448"/>
            <a:chOff x="0" y="0"/>
            <a:chExt cx="191064" cy="19106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064" cy="191064"/>
            </a:xfrm>
            <a:custGeom>
              <a:avLst/>
              <a:gdLst/>
              <a:ahLst/>
              <a:cxnLst/>
              <a:rect r="r" b="b" t="t" l="l"/>
              <a:pathLst>
                <a:path h="191064" w="191064">
                  <a:moveTo>
                    <a:pt x="0" y="0"/>
                  </a:moveTo>
                  <a:lnTo>
                    <a:pt x="191064" y="0"/>
                  </a:lnTo>
                  <a:lnTo>
                    <a:pt x="191064" y="191064"/>
                  </a:lnTo>
                  <a:lnTo>
                    <a:pt x="0" y="191064"/>
                  </a:lnTo>
                  <a:close/>
                </a:path>
              </a:pathLst>
            </a:custGeom>
            <a:solidFill>
              <a:srgbClr val="4561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91064" cy="2196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702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662837" y="2117428"/>
            <a:ext cx="16962327" cy="0"/>
          </a:xfrm>
          <a:prstGeom prst="line">
            <a:avLst/>
          </a:prstGeom>
          <a:ln cap="flat" w="19050">
            <a:solidFill>
              <a:srgbClr val="363636">
                <a:alpha val="14902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948958" y="1183448"/>
            <a:ext cx="12037486" cy="791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9"/>
              </a:lnSpc>
            </a:pPr>
            <a:r>
              <a:rPr lang="en-US" b="true" sz="5852" spc="-117">
                <a:solidFill>
                  <a:srgbClr val="333333"/>
                </a:solidFill>
                <a:latin typeface="JASO Sans Bold"/>
                <a:ea typeface="JASO Sans Bold"/>
                <a:cs typeface="JASO Sans Bold"/>
                <a:sym typeface="JASO Sans Bold"/>
              </a:rPr>
              <a:t>성장전략- 시장진입 및 성과창출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70818" y="1348027"/>
            <a:ext cx="444135" cy="357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36"/>
              </a:lnSpc>
              <a:spcBef>
                <a:spcPct val="0"/>
              </a:spcBef>
            </a:pPr>
            <a:r>
              <a:rPr lang="en-US" sz="2290" spc="-171">
                <a:solidFill>
                  <a:srgbClr val="F5F4F4"/>
                </a:solidFill>
                <a:latin typeface="DIN Next"/>
                <a:ea typeface="DIN Next"/>
                <a:cs typeface="DIN Next"/>
                <a:sym typeface="DIN Next"/>
              </a:rPr>
              <a:t>03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2837" y="469835"/>
            <a:ext cx="2594039" cy="6183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836"/>
              </a:lnSpc>
            </a:pPr>
            <a:r>
              <a:rPr lang="en-US" sz="3900" spc="-253">
                <a:solidFill>
                  <a:srgbClr val="00249E"/>
                </a:solidFill>
                <a:latin typeface="210 도시락"/>
                <a:ea typeface="210 도시락"/>
                <a:cs typeface="210 도시락"/>
                <a:sym typeface="210 도시락"/>
              </a:rPr>
              <a:t>성장가능성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DAHFeA84BUM</dc:identifier>
  <dcterms:modified xsi:type="dcterms:W3CDTF">2011-08-01T06:04:30Z</dcterms:modified>
  <cp:revision>1</cp:revision>
  <dc:title>로컬브랜드 육성사업 발표평가</dc:title>
</cp:coreProperties>
</file>